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1736" r:id="rId2"/>
    <p:sldId id="258" r:id="rId3"/>
    <p:sldId id="1737" r:id="rId4"/>
    <p:sldId id="1765" r:id="rId5"/>
    <p:sldId id="1766" r:id="rId6"/>
    <p:sldId id="1763" r:id="rId7"/>
    <p:sldId id="1749" r:id="rId8"/>
    <p:sldId id="1748" r:id="rId9"/>
    <p:sldId id="1751" r:id="rId10"/>
    <p:sldId id="1750" r:id="rId11"/>
    <p:sldId id="1752" r:id="rId12"/>
    <p:sldId id="1753" r:id="rId13"/>
    <p:sldId id="1754" r:id="rId14"/>
    <p:sldId id="1755" r:id="rId15"/>
    <p:sldId id="1756" r:id="rId16"/>
    <p:sldId id="1757" r:id="rId17"/>
    <p:sldId id="1759" r:id="rId18"/>
    <p:sldId id="1760" r:id="rId19"/>
    <p:sldId id="1758" r:id="rId20"/>
    <p:sldId id="1762" r:id="rId21"/>
    <p:sldId id="1761" r:id="rId22"/>
    <p:sldId id="1764" r:id="rId23"/>
    <p:sldId id="1732" r:id="rId24"/>
  </p:sldIdLst>
  <p:sldSz cx="12192000" cy="6858000"/>
  <p:notesSz cx="6858000" cy="9144000"/>
  <p:defaultTextStyle>
    <a:defPPr>
      <a:defRPr lang="zh-TW"/>
    </a:defPPr>
    <a:lvl1pPr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DCE"/>
    <a:srgbClr val="FFEBB9"/>
    <a:srgbClr val="FFF1CC"/>
    <a:srgbClr val="FFFFCC"/>
    <a:srgbClr val="F0F0CF"/>
    <a:srgbClr val="EDE6D3"/>
    <a:srgbClr val="FFFFFF"/>
    <a:srgbClr val="FFF9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3040" autoAdjust="0"/>
  </p:normalViewPr>
  <p:slideViewPr>
    <p:cSldViewPr snapToGrid="0">
      <p:cViewPr varScale="1">
        <p:scale>
          <a:sx n="89" d="100"/>
          <a:sy n="89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4"/>
    </p:cViewPr>
  </p:sorterViewPr>
  <p:notesViewPr>
    <p:cSldViewPr snapToGrid="0">
      <p:cViewPr varScale="1">
        <p:scale>
          <a:sx n="83" d="100"/>
          <a:sy n="83" d="100"/>
        </p:scale>
        <p:origin x="393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7F68B10D-48DE-467A-A0A1-E84516088C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D4DA6FA-74AA-4810-B18B-9C89C0C668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F4DB4-0E61-455F-A89D-C1D2A7D8EF3D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BA87AA9-9B30-4905-981A-0E18A6F7CA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B8AFC60-8DD9-467F-B2AB-6210F622B9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F3028-00F3-414D-A87C-33596C1AA4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33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80823-2766-4824-901A-C85DD95A85AB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03B31-0101-4002-BDD0-B3B7188B55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8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13640-9EE2-4D98-B096-4B3AD8283C59}" type="slidenum">
              <a:rPr lang="zh-TW" altLang="en-US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3112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844800" y="2438400"/>
            <a:ext cx="7924800" cy="1143000"/>
          </a:xfrm>
        </p:spPr>
        <p:txBody>
          <a:bodyPr/>
          <a:lstStyle>
            <a:lvl1pPr algn="r">
              <a:defRPr sz="4800"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按一下以編輯母片標題樣式</a:t>
            </a:r>
            <a:endParaRPr lang="en-US" altLang="zh-TW" noProof="0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810001"/>
            <a:ext cx="7924800" cy="9747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按一下以編輯母片子標題樣式</a:t>
            </a:r>
            <a:endParaRPr lang="en-US" altLang="zh-TW" noProof="0"/>
          </a:p>
        </p:txBody>
      </p:sp>
      <p:sp>
        <p:nvSpPr>
          <p:cNvPr id="15367" name="Line 1031"/>
          <p:cNvSpPr>
            <a:spLocks noChangeShapeType="1"/>
          </p:cNvSpPr>
          <p:nvPr/>
        </p:nvSpPr>
        <p:spPr bwMode="gray">
          <a:xfrm>
            <a:off x="1524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 sz="1800"/>
          </a:p>
        </p:txBody>
      </p:sp>
      <p:sp>
        <p:nvSpPr>
          <p:cNvPr id="15368" name="Rectangle 1032"/>
          <p:cNvSpPr>
            <a:spLocks noChangeArrowheads="1"/>
          </p:cNvSpPr>
          <p:nvPr/>
        </p:nvSpPr>
        <p:spPr bwMode="gray">
          <a:xfrm>
            <a:off x="1219201" y="3702050"/>
            <a:ext cx="9596967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5369" name="Rectangle 1033"/>
          <p:cNvSpPr>
            <a:spLocks noChangeArrowheads="1"/>
          </p:cNvSpPr>
          <p:nvPr/>
        </p:nvSpPr>
        <p:spPr bwMode="gray">
          <a:xfrm>
            <a:off x="0" y="0"/>
            <a:ext cx="12192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F6AD874-D8FA-42DE-AF84-7C1AC26DE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 t="9571" r="8072" b="9922"/>
          <a:stretch/>
        </p:blipFill>
        <p:spPr>
          <a:xfrm>
            <a:off x="9588259" y="304800"/>
            <a:ext cx="2455817" cy="141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4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2437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8267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3142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45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ChangeArrowheads="1"/>
          </p:cNvSpPr>
          <p:nvPr/>
        </p:nvSpPr>
        <p:spPr bwMode="gray">
          <a:xfrm>
            <a:off x="2051051" y="330201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39" name="Rectangle 1027"/>
          <p:cNvSpPr>
            <a:spLocks noChangeArrowheads="1"/>
          </p:cNvSpPr>
          <p:nvPr/>
        </p:nvSpPr>
        <p:spPr bwMode="gray">
          <a:xfrm>
            <a:off x="628651" y="1016000"/>
            <a:ext cx="10968567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title"/>
          </p:nvPr>
        </p:nvSpPr>
        <p:spPr bwMode="auto">
          <a:xfrm>
            <a:off x="2355851" y="254000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14341" name="Rectangle 10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1" y="1341439"/>
            <a:ext cx="10344149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</p:txBody>
      </p:sp>
      <p:sp>
        <p:nvSpPr>
          <p:cNvPr id="14346" name="Rectangle 1034"/>
          <p:cNvSpPr>
            <a:spLocks noChangeArrowheads="1"/>
          </p:cNvSpPr>
          <p:nvPr/>
        </p:nvSpPr>
        <p:spPr bwMode="gray">
          <a:xfrm>
            <a:off x="2051051" y="330201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7" name="Rectangle 1035"/>
          <p:cNvSpPr>
            <a:spLocks noChangeArrowheads="1"/>
          </p:cNvSpPr>
          <p:nvPr/>
        </p:nvSpPr>
        <p:spPr bwMode="gray">
          <a:xfrm>
            <a:off x="628651" y="1016000"/>
            <a:ext cx="10968567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8" name="Rectangle 1036"/>
          <p:cNvSpPr>
            <a:spLocks noChangeArrowheads="1"/>
          </p:cNvSpPr>
          <p:nvPr/>
        </p:nvSpPr>
        <p:spPr bwMode="gray">
          <a:xfrm>
            <a:off x="4692651" y="1092200"/>
            <a:ext cx="5278967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9" name="Rectangle 1037"/>
          <p:cNvSpPr>
            <a:spLocks noChangeArrowheads="1"/>
          </p:cNvSpPr>
          <p:nvPr/>
        </p:nvSpPr>
        <p:spPr bwMode="gray">
          <a:xfrm>
            <a:off x="7429501" y="1187450"/>
            <a:ext cx="3359151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51" name="Text Box 1039"/>
          <p:cNvSpPr txBox="1">
            <a:spLocks noChangeArrowheads="1"/>
          </p:cNvSpPr>
          <p:nvPr/>
        </p:nvSpPr>
        <p:spPr bwMode="auto">
          <a:xfrm>
            <a:off x="0" y="6553200"/>
            <a:ext cx="12192000" cy="304800"/>
          </a:xfrm>
          <a:prstGeom prst="rect">
            <a:avLst/>
          </a:prstGeom>
          <a:gradFill rotWithShape="1">
            <a:gsLst>
              <a:gs pos="0">
                <a:schemeClr val="folHlink">
                  <a:alpha val="30000"/>
                </a:schemeClr>
              </a:gs>
              <a:gs pos="100000">
                <a:srgbClr val="FFFFFF">
                  <a:alpha val="50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400" b="0" dirty="0">
                <a:solidFill>
                  <a:srgbClr val="0099FF"/>
                </a:solidFill>
                <a:latin typeface="Tahoma" pitchFamily="34" charset="0"/>
              </a:rPr>
              <a:t>Systems and Information Management Section                                                                                                                                       </a:t>
            </a:r>
            <a:fld id="{31E2B235-92EF-45A9-A86E-39DDFF18DA9B}" type="slidenum">
              <a:rPr kumimoji="1" lang="en-US" altLang="zh-TW" sz="1400" b="0">
                <a:solidFill>
                  <a:srgbClr val="0099FF"/>
                </a:solidFill>
                <a:latin typeface="Tahoma" pitchFamily="34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‹#›</a:t>
            </a:fld>
            <a:endParaRPr kumimoji="1" lang="en-US" altLang="zh-TW" sz="1400" b="0" dirty="0">
              <a:solidFill>
                <a:srgbClr val="0099FF"/>
              </a:solidFill>
              <a:latin typeface="Tahoma" pitchFamily="34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FA2FEBD-908A-48BC-8066-F31AEFC672A7}"/>
              </a:ext>
            </a:extLst>
          </p:cNvPr>
          <p:cNvSpPr txBox="1"/>
          <p:nvPr userDrawn="1"/>
        </p:nvSpPr>
        <p:spPr>
          <a:xfrm rot="10800000">
            <a:off x="11261218" y="3233569"/>
            <a:ext cx="1046440" cy="34720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5600" dirty="0">
                <a:solidFill>
                  <a:srgbClr val="FEEDCE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CloudSAMS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431E292-2C6C-4DF0-B7B1-C3E68A323E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" t="11586" r="11385" b="11938"/>
          <a:stretch/>
        </p:blipFill>
        <p:spPr>
          <a:xfrm>
            <a:off x="486833" y="84139"/>
            <a:ext cx="1502835" cy="86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0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8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itchFamily="2" charset="2"/>
        <a:buChar char="n"/>
        <a:defRPr sz="2400">
          <a:solidFill>
            <a:srgbClr val="9900C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rgbClr val="6600C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>
          <a:solidFill>
            <a:srgbClr val="3333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1CE84A8-76BA-4A5B-B9C8-15717015082C}"/>
              </a:ext>
            </a:extLst>
          </p:cNvPr>
          <p:cNvSpPr/>
          <p:nvPr/>
        </p:nvSpPr>
        <p:spPr>
          <a:xfrm>
            <a:off x="466725" y="5635080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1"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教育局</a:t>
            </a:r>
          </a:p>
          <a:p>
            <a:pPr>
              <a:defRPr/>
            </a:pPr>
            <a:r>
              <a:rPr kumimoji="1"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系統及資訊管理組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119D9E6B-2F3F-4C88-BD0B-1DB7CFC7B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4800" y="2438400"/>
            <a:ext cx="7924800" cy="1143000"/>
          </a:xfrm>
        </p:spPr>
        <p:txBody>
          <a:bodyPr/>
          <a:lstStyle/>
          <a:p>
            <a:r>
              <a:rPr lang="zh-TW" altLang="en-US" dirty="0">
                <a:solidFill>
                  <a:srgbClr val="7030A0"/>
                </a:solidFill>
                <a:latin typeface="+mn-ea"/>
              </a:rPr>
              <a:t>代碼管理模組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981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3C06F2B9-F7A6-4633-BFED-DA70E217C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688" y="1081988"/>
            <a:ext cx="8379625" cy="544708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5EF7CD5-7D09-4010-B450-E5FE0198A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代碼管理 </a:t>
            </a:r>
            <a:r>
              <a:rPr lang="en-US" altLang="zh-TW" dirty="0"/>
              <a:t>&gt; </a:t>
            </a:r>
            <a:r>
              <a:rPr lang="zh-TW" altLang="en-US" dirty="0"/>
              <a:t>編修</a:t>
            </a:r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3EAA189-AEF1-4FF4-B5FF-563AC973D409}"/>
              </a:ext>
            </a:extLst>
          </p:cNvPr>
          <p:cNvSpPr/>
          <p:nvPr/>
        </p:nvSpPr>
        <p:spPr>
          <a:xfrm>
            <a:off x="2097865" y="2385271"/>
            <a:ext cx="1559735" cy="414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1552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59012A3-66E6-46A7-B151-477AC3ABC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865" y="1086835"/>
            <a:ext cx="8729685" cy="538466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5EF7CD5-7D09-4010-B450-E5FE0198A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代碼管理 </a:t>
            </a:r>
            <a:r>
              <a:rPr lang="en-US" altLang="zh-TW" dirty="0"/>
              <a:t>&gt; </a:t>
            </a:r>
            <a:r>
              <a:rPr lang="zh-TW" altLang="en-US" dirty="0"/>
              <a:t>編修</a:t>
            </a:r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3EAA189-AEF1-4FF4-B5FF-563AC973D409}"/>
              </a:ext>
            </a:extLst>
          </p:cNvPr>
          <p:cNvSpPr/>
          <p:nvPr/>
        </p:nvSpPr>
        <p:spPr>
          <a:xfrm>
            <a:off x="2097865" y="2451259"/>
            <a:ext cx="1559735" cy="414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266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59012A3-66E6-46A7-B151-477AC3ABC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865" y="1086835"/>
            <a:ext cx="8729685" cy="538466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5EF7CD5-7D09-4010-B450-E5FE0198A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代碼管理 </a:t>
            </a:r>
            <a:r>
              <a:rPr lang="en-US" altLang="zh-TW" dirty="0"/>
              <a:t>&gt; </a:t>
            </a:r>
            <a:r>
              <a:rPr lang="zh-TW" altLang="en-US" dirty="0"/>
              <a:t>編修</a:t>
            </a:r>
            <a:endParaRPr 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62B26587-1043-426A-B138-206E3F6CD668}"/>
              </a:ext>
            </a:extLst>
          </p:cNvPr>
          <p:cNvGrpSpPr/>
          <p:nvPr/>
        </p:nvGrpSpPr>
        <p:grpSpPr>
          <a:xfrm>
            <a:off x="3813542" y="3337089"/>
            <a:ext cx="296545" cy="2916318"/>
            <a:chOff x="3813542" y="3337089"/>
            <a:chExt cx="296545" cy="2916318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3EAA189-AEF1-4FF4-B5FF-563AC973D409}"/>
                </a:ext>
              </a:extLst>
            </p:cNvPr>
            <p:cNvSpPr/>
            <p:nvPr/>
          </p:nvSpPr>
          <p:spPr>
            <a:xfrm>
              <a:off x="3813544" y="3337089"/>
              <a:ext cx="296543" cy="19796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F603FC4-776C-436C-9EEB-4D2800BA21D4}"/>
                </a:ext>
              </a:extLst>
            </p:cNvPr>
            <p:cNvSpPr/>
            <p:nvPr/>
          </p:nvSpPr>
          <p:spPr>
            <a:xfrm>
              <a:off x="3813544" y="3717893"/>
              <a:ext cx="296543" cy="19796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52C4829-763C-49BD-9ADC-8B76A0010D25}"/>
                </a:ext>
              </a:extLst>
            </p:cNvPr>
            <p:cNvSpPr/>
            <p:nvPr/>
          </p:nvSpPr>
          <p:spPr>
            <a:xfrm>
              <a:off x="3813543" y="4119417"/>
              <a:ext cx="296543" cy="19796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624DF46-1A5A-4BCB-BCFF-B744862B3394}"/>
                </a:ext>
              </a:extLst>
            </p:cNvPr>
            <p:cNvSpPr/>
            <p:nvPr/>
          </p:nvSpPr>
          <p:spPr>
            <a:xfrm>
              <a:off x="3813543" y="4497075"/>
              <a:ext cx="296543" cy="19796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137B482-C473-4D6B-B2D1-6E752AFD46A0}"/>
                </a:ext>
              </a:extLst>
            </p:cNvPr>
            <p:cNvSpPr/>
            <p:nvPr/>
          </p:nvSpPr>
          <p:spPr>
            <a:xfrm>
              <a:off x="3813542" y="4892806"/>
              <a:ext cx="296543" cy="19796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75A1EB19-545E-4D3C-96D0-F1F0E6D8EFAC}"/>
                </a:ext>
              </a:extLst>
            </p:cNvPr>
            <p:cNvSpPr/>
            <p:nvPr/>
          </p:nvSpPr>
          <p:spPr>
            <a:xfrm>
              <a:off x="3813542" y="5280780"/>
              <a:ext cx="296543" cy="19796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CFDDB35-EEC3-4FD1-A626-9D66D6696791}"/>
                </a:ext>
              </a:extLst>
            </p:cNvPr>
            <p:cNvSpPr/>
            <p:nvPr/>
          </p:nvSpPr>
          <p:spPr>
            <a:xfrm>
              <a:off x="3813542" y="5667470"/>
              <a:ext cx="296543" cy="19796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B976118-1C66-4E44-8E3B-0E27CE09DC2E}"/>
                </a:ext>
              </a:extLst>
            </p:cNvPr>
            <p:cNvSpPr/>
            <p:nvPr/>
          </p:nvSpPr>
          <p:spPr>
            <a:xfrm>
              <a:off x="3813542" y="6055444"/>
              <a:ext cx="296543" cy="19796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475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2BA3C70-6FC0-44F4-864A-E9005DBF7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352" y="1087225"/>
            <a:ext cx="8470535" cy="551677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5EF7CD5-7D09-4010-B450-E5FE0198A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代碼管理 </a:t>
            </a:r>
            <a:r>
              <a:rPr lang="en-US" altLang="zh-TW" dirty="0"/>
              <a:t>&gt; </a:t>
            </a:r>
            <a:r>
              <a:rPr lang="zh-TW" altLang="en-US" dirty="0"/>
              <a:t>編修</a:t>
            </a:r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3EAA189-AEF1-4FF4-B5FF-563AC973D409}"/>
              </a:ext>
            </a:extLst>
          </p:cNvPr>
          <p:cNvSpPr/>
          <p:nvPr/>
        </p:nvSpPr>
        <p:spPr>
          <a:xfrm>
            <a:off x="1701939" y="2771770"/>
            <a:ext cx="8470535" cy="414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0481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2BA3C70-6FC0-44F4-864A-E9005DBF7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352" y="1087225"/>
            <a:ext cx="8470535" cy="551677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5EF7CD5-7D09-4010-B450-E5FE0198A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代碼管理 </a:t>
            </a:r>
            <a:r>
              <a:rPr lang="en-US" altLang="zh-TW" dirty="0"/>
              <a:t>&gt; </a:t>
            </a:r>
            <a:r>
              <a:rPr lang="zh-TW" altLang="en-US" dirty="0"/>
              <a:t>編修</a:t>
            </a:r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3EAA189-AEF1-4FF4-B5FF-563AC973D409}"/>
              </a:ext>
            </a:extLst>
          </p:cNvPr>
          <p:cNvSpPr/>
          <p:nvPr/>
        </p:nvSpPr>
        <p:spPr>
          <a:xfrm>
            <a:off x="8022210" y="2771770"/>
            <a:ext cx="2150264" cy="19322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8206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2BA3C70-6FC0-44F4-864A-E9005DBF7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352" y="1087225"/>
            <a:ext cx="8470535" cy="551677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5EF7CD5-7D09-4010-B450-E5FE0198A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代碼管理 </a:t>
            </a:r>
            <a:r>
              <a:rPr lang="en-US" altLang="zh-TW" dirty="0"/>
              <a:t>&gt; </a:t>
            </a:r>
            <a:r>
              <a:rPr lang="zh-TW" altLang="en-US" dirty="0"/>
              <a:t>編修</a:t>
            </a:r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3EAA189-AEF1-4FF4-B5FF-563AC973D409}"/>
              </a:ext>
            </a:extLst>
          </p:cNvPr>
          <p:cNvSpPr/>
          <p:nvPr/>
        </p:nvSpPr>
        <p:spPr>
          <a:xfrm>
            <a:off x="1777352" y="2790624"/>
            <a:ext cx="1371201" cy="18662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809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2BA3C70-6FC0-44F4-864A-E9005DBF7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352" y="1087225"/>
            <a:ext cx="8470535" cy="551677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5EF7CD5-7D09-4010-B450-E5FE0198A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代碼管理 </a:t>
            </a:r>
            <a:r>
              <a:rPr lang="en-US" altLang="zh-TW" dirty="0"/>
              <a:t>&gt; </a:t>
            </a:r>
            <a:r>
              <a:rPr lang="zh-TW" altLang="en-US" dirty="0"/>
              <a:t>編修</a:t>
            </a:r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3EAA189-AEF1-4FF4-B5FF-563AC973D409}"/>
              </a:ext>
            </a:extLst>
          </p:cNvPr>
          <p:cNvSpPr/>
          <p:nvPr/>
        </p:nvSpPr>
        <p:spPr>
          <a:xfrm>
            <a:off x="3186260" y="2828331"/>
            <a:ext cx="4901938" cy="18662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5422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00B8FE9-289E-484B-9062-935E167E6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98" y="1112363"/>
            <a:ext cx="10578912" cy="534499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5EF7CD5-7D09-4010-B450-E5FE0198A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代碼管理 </a:t>
            </a:r>
            <a:r>
              <a:rPr lang="en-US" altLang="zh-TW" dirty="0"/>
              <a:t>&gt; </a:t>
            </a:r>
            <a:r>
              <a:rPr lang="zh-TW" altLang="en-US" dirty="0"/>
              <a:t>編修</a:t>
            </a:r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3EAA189-AEF1-4FF4-B5FF-563AC973D409}"/>
              </a:ext>
            </a:extLst>
          </p:cNvPr>
          <p:cNvSpPr/>
          <p:nvPr/>
        </p:nvSpPr>
        <p:spPr>
          <a:xfrm>
            <a:off x="772999" y="1696825"/>
            <a:ext cx="8163612" cy="14894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FAD4E23-ADF7-4B43-8274-3482CAADBF18}"/>
              </a:ext>
            </a:extLst>
          </p:cNvPr>
          <p:cNvSpPr/>
          <p:nvPr/>
        </p:nvSpPr>
        <p:spPr>
          <a:xfrm>
            <a:off x="772998" y="3568045"/>
            <a:ext cx="1470582" cy="3723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678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05ABBD7-A6DA-4635-B50B-0475AF3F4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43" y="1580619"/>
            <a:ext cx="11020258" cy="39748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5EF7CD5-7D09-4010-B450-E5FE0198A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代碼管理 </a:t>
            </a:r>
            <a:r>
              <a:rPr lang="en-US" altLang="zh-TW" dirty="0"/>
              <a:t>&gt; </a:t>
            </a:r>
            <a:r>
              <a:rPr lang="zh-TW" altLang="en-US" dirty="0"/>
              <a:t>編修</a:t>
            </a:r>
            <a:endParaRPr 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FAD4E23-ADF7-4B43-8274-3482CAADBF18}"/>
              </a:ext>
            </a:extLst>
          </p:cNvPr>
          <p:cNvSpPr/>
          <p:nvPr/>
        </p:nvSpPr>
        <p:spPr>
          <a:xfrm>
            <a:off x="398743" y="4124227"/>
            <a:ext cx="1533752" cy="3723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0846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F165D54-3EA2-4F9A-92BD-DD6B30045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693" y="1094282"/>
            <a:ext cx="9973559" cy="540716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5EF7CD5-7D09-4010-B450-E5FE0198A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代碼管理 </a:t>
            </a:r>
            <a:r>
              <a:rPr lang="en-US" altLang="zh-TW" dirty="0"/>
              <a:t>&gt; </a:t>
            </a:r>
            <a:r>
              <a:rPr lang="zh-TW" altLang="en-US" dirty="0"/>
              <a:t>編修</a:t>
            </a:r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3EAA189-AEF1-4FF4-B5FF-563AC973D409}"/>
              </a:ext>
            </a:extLst>
          </p:cNvPr>
          <p:cNvSpPr/>
          <p:nvPr/>
        </p:nvSpPr>
        <p:spPr>
          <a:xfrm>
            <a:off x="9247694" y="4355184"/>
            <a:ext cx="1602557" cy="6693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FAD4E23-ADF7-4B43-8274-3482CAADBF18}"/>
              </a:ext>
            </a:extLst>
          </p:cNvPr>
          <p:cNvSpPr/>
          <p:nvPr/>
        </p:nvSpPr>
        <p:spPr>
          <a:xfrm>
            <a:off x="876693" y="5929461"/>
            <a:ext cx="1602557" cy="4901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0064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8E5567-4F87-4AD1-A89A-F40EEA2E6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+mj-ea"/>
              </a:rPr>
              <a:t>模組簡介</a:t>
            </a:r>
            <a:endParaRPr lang="en-US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3953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C31BBF-2C24-4C03-BC0D-5405F9325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代碼管理 </a:t>
            </a:r>
            <a:r>
              <a:rPr lang="en-US" altLang="zh-TW" dirty="0"/>
              <a:t>&gt; </a:t>
            </a:r>
            <a:r>
              <a:rPr lang="zh-TW" altLang="en-US" dirty="0"/>
              <a:t>報告</a:t>
            </a:r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0627EDB-A6A4-4E91-8946-CF36BB7BA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49" y="1196028"/>
            <a:ext cx="11491274" cy="475595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68581A8-E6C9-4B97-983E-D8BD77DF9E28}"/>
              </a:ext>
            </a:extLst>
          </p:cNvPr>
          <p:cNvSpPr/>
          <p:nvPr/>
        </p:nvSpPr>
        <p:spPr>
          <a:xfrm>
            <a:off x="2761313" y="2696985"/>
            <a:ext cx="1575018" cy="33267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642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C31BBF-2C24-4C03-BC0D-5405F9325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代碼管理 </a:t>
            </a:r>
            <a:r>
              <a:rPr lang="en-US" altLang="zh-TW" dirty="0"/>
              <a:t>&gt; </a:t>
            </a:r>
            <a:r>
              <a:rPr lang="zh-TW" altLang="en-US" dirty="0"/>
              <a:t>報告</a:t>
            </a:r>
            <a:endParaRPr 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9E09D1E-FD22-4143-9D95-08F7C4006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121" y="1097790"/>
            <a:ext cx="8720534" cy="542474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68581A8-E6C9-4B97-983E-D8BD77DF9E28}"/>
              </a:ext>
            </a:extLst>
          </p:cNvPr>
          <p:cNvSpPr/>
          <p:nvPr/>
        </p:nvSpPr>
        <p:spPr>
          <a:xfrm>
            <a:off x="1498121" y="3289954"/>
            <a:ext cx="726605" cy="32325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367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A40BFF0-301E-471B-8DA5-6273CE8D2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74" y="1096218"/>
            <a:ext cx="10893995" cy="519145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AC31BBF-2C24-4C03-BC0D-5405F9325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代碼管理 </a:t>
            </a:r>
            <a:r>
              <a:rPr lang="en-US" altLang="zh-TW" dirty="0"/>
              <a:t>&gt; </a:t>
            </a:r>
            <a:r>
              <a:rPr lang="zh-TW" altLang="en-US" dirty="0"/>
              <a:t>資料互換</a:t>
            </a:r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68581A8-E6C9-4B97-983E-D8BD77DF9E28}"/>
              </a:ext>
            </a:extLst>
          </p:cNvPr>
          <p:cNvSpPr/>
          <p:nvPr/>
        </p:nvSpPr>
        <p:spPr>
          <a:xfrm>
            <a:off x="518475" y="1651959"/>
            <a:ext cx="8484124" cy="26937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9887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02106" y="2881746"/>
            <a:ext cx="6347713" cy="2441065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dirty="0">
                <a:latin typeface="+mj-ea"/>
              </a:rPr>
              <a:t>完</a:t>
            </a:r>
            <a:r>
              <a:rPr lang="en-US" altLang="zh-TW" sz="48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8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HK" altLang="en-US" sz="48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161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13826" y="396875"/>
            <a:ext cx="5829300" cy="584200"/>
          </a:xfrm>
        </p:spPr>
        <p:txBody>
          <a:bodyPr anchor="ctr">
            <a:spAutoFit/>
          </a:bodyPr>
          <a:lstStyle/>
          <a:p>
            <a:pPr>
              <a:defRPr/>
            </a:pPr>
            <a:r>
              <a:rPr kumimoji="1" lang="zh-TW" altLang="en-US" kern="1200" dirty="0">
                <a:latin typeface="+mj-ea"/>
              </a:rPr>
              <a:t>代碼管理模組 </a:t>
            </a:r>
            <a:r>
              <a:rPr kumimoji="1" lang="zh-TW" altLang="en-US" sz="3200" kern="1200" dirty="0">
                <a:latin typeface="+mj-ea"/>
              </a:rPr>
              <a:t>- 概覽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47D8074-01AB-465B-937B-FAA8B9ADC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106" y="2638425"/>
            <a:ext cx="2495550" cy="1581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2A41A39-6A8B-4648-A398-ACEAF2A1C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259" y="2638425"/>
            <a:ext cx="2457450" cy="15430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13826" y="396875"/>
            <a:ext cx="5829300" cy="584200"/>
          </a:xfrm>
        </p:spPr>
        <p:txBody>
          <a:bodyPr anchor="ctr">
            <a:spAutoFit/>
          </a:bodyPr>
          <a:lstStyle/>
          <a:p>
            <a:pPr>
              <a:defRPr/>
            </a:pPr>
            <a:r>
              <a:rPr kumimoji="1" lang="zh-TW" altLang="en-US" kern="1200" dirty="0">
                <a:latin typeface="+mj-ea"/>
              </a:rPr>
              <a:t>代碼傳送</a:t>
            </a:r>
            <a:endParaRPr kumimoji="1" lang="zh-TW" altLang="en-US" sz="3200" kern="1200" dirty="0">
              <a:latin typeface="+mj-ea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7BF3D01-4BA7-462A-8F61-889109CCB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68" y="1287851"/>
            <a:ext cx="8983329" cy="475363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8AEEA8B-9C6F-4B59-9F5F-1C1DF095219C}"/>
              </a:ext>
            </a:extLst>
          </p:cNvPr>
          <p:cNvSpPr/>
          <p:nvPr/>
        </p:nvSpPr>
        <p:spPr>
          <a:xfrm>
            <a:off x="2818615" y="5570150"/>
            <a:ext cx="4374037" cy="5572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2279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13826" y="396875"/>
            <a:ext cx="5829300" cy="584200"/>
          </a:xfrm>
        </p:spPr>
        <p:txBody>
          <a:bodyPr anchor="ctr">
            <a:spAutoFit/>
          </a:bodyPr>
          <a:lstStyle/>
          <a:p>
            <a:pPr>
              <a:defRPr/>
            </a:pPr>
            <a:r>
              <a:rPr kumimoji="1" lang="zh-TW" altLang="en-US" kern="1200" dirty="0">
                <a:latin typeface="+mj-ea"/>
              </a:rPr>
              <a:t>代碼傳送</a:t>
            </a:r>
            <a:endParaRPr kumimoji="1" lang="zh-TW" altLang="en-US" sz="3200" kern="1200" dirty="0">
              <a:latin typeface="+mj-ea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7F8A381-3939-4F28-8602-F3BF6934F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44" y="1192813"/>
            <a:ext cx="11293311" cy="469517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47FAFA4-5FA1-4B39-9D20-38A62430F0FE}"/>
              </a:ext>
            </a:extLst>
          </p:cNvPr>
          <p:cNvSpPr/>
          <p:nvPr/>
        </p:nvSpPr>
        <p:spPr>
          <a:xfrm>
            <a:off x="9219414" y="2036189"/>
            <a:ext cx="2328420" cy="8012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7B93844-8196-4A40-8C54-5B3855D09C19}"/>
              </a:ext>
            </a:extLst>
          </p:cNvPr>
          <p:cNvSpPr/>
          <p:nvPr/>
        </p:nvSpPr>
        <p:spPr>
          <a:xfrm>
            <a:off x="8947610" y="1121790"/>
            <a:ext cx="422634" cy="5090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6924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B72A6A7-2C77-475C-85AF-61F21EA12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9" y="1016000"/>
            <a:ext cx="11708091" cy="527144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5EF7CD5-7D09-4010-B450-E5FE0198A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代碼管理 </a:t>
            </a:r>
            <a:r>
              <a:rPr lang="en-US" altLang="zh-TW" dirty="0"/>
              <a:t>&gt; </a:t>
            </a:r>
            <a:r>
              <a:rPr lang="zh-TW" altLang="en-US" dirty="0"/>
              <a:t>編修</a:t>
            </a:r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3EAA189-AEF1-4FF4-B5FF-563AC973D409}"/>
              </a:ext>
            </a:extLst>
          </p:cNvPr>
          <p:cNvSpPr/>
          <p:nvPr/>
        </p:nvSpPr>
        <p:spPr>
          <a:xfrm>
            <a:off x="285749" y="1282335"/>
            <a:ext cx="8500032" cy="5653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9449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3C06F2B9-F7A6-4633-BFED-DA70E217C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688" y="1081988"/>
            <a:ext cx="8379625" cy="544708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5EF7CD5-7D09-4010-B450-E5FE0198A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代碼管理 </a:t>
            </a:r>
            <a:r>
              <a:rPr lang="en-US" altLang="zh-TW" dirty="0"/>
              <a:t>&gt; </a:t>
            </a:r>
            <a:r>
              <a:rPr lang="zh-TW" altLang="en-US" dirty="0"/>
              <a:t>編修</a:t>
            </a:r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3EAA189-AEF1-4FF4-B5FF-563AC973D409}"/>
              </a:ext>
            </a:extLst>
          </p:cNvPr>
          <p:cNvSpPr/>
          <p:nvPr/>
        </p:nvSpPr>
        <p:spPr>
          <a:xfrm>
            <a:off x="2055043" y="1301188"/>
            <a:ext cx="8465270" cy="11497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7909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EF7CD5-7D09-4010-B450-E5FE0198A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代碼表類別</a:t>
            </a:r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1D3483-B5B9-4535-B0E3-9C3796E5A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863" y="1435707"/>
            <a:ext cx="10344149" cy="4740275"/>
          </a:xfrm>
        </p:spPr>
        <p:txBody>
          <a:bodyPr/>
          <a:lstStyle/>
          <a:p>
            <a:r>
              <a:rPr lang="zh-TW" altLang="en-US" dirty="0"/>
              <a:t>三類代碼表</a:t>
            </a:r>
          </a:p>
          <a:p>
            <a:pPr lvl="1"/>
            <a:r>
              <a:rPr lang="zh-TW" altLang="en-US" dirty="0"/>
              <a:t>教育局		</a:t>
            </a:r>
          </a:p>
          <a:p>
            <a:pPr lvl="1"/>
            <a:r>
              <a:rPr lang="zh-TW" altLang="en-US" dirty="0"/>
              <a:t>學校		</a:t>
            </a:r>
          </a:p>
          <a:p>
            <a:pPr lvl="1"/>
            <a:r>
              <a:rPr lang="zh-TW" altLang="en-US" dirty="0"/>
              <a:t>教育局</a:t>
            </a:r>
            <a:r>
              <a:rPr lang="en-US" altLang="zh-TW" dirty="0"/>
              <a:t>/</a:t>
            </a:r>
            <a:r>
              <a:rPr lang="zh-TW" altLang="en-US" dirty="0"/>
              <a:t>學校	</a:t>
            </a:r>
          </a:p>
          <a:p>
            <a:endParaRPr 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D4A2DD1-2716-46CF-A1E0-D736EBD4A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556" y="1070958"/>
            <a:ext cx="8436990" cy="546977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3EAA189-AEF1-4FF4-B5FF-563AC973D409}"/>
              </a:ext>
            </a:extLst>
          </p:cNvPr>
          <p:cNvSpPr/>
          <p:nvPr/>
        </p:nvSpPr>
        <p:spPr>
          <a:xfrm>
            <a:off x="4366514" y="2045905"/>
            <a:ext cx="2081420" cy="13100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2056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420B8CD3-A4A2-40C9-AF45-8132D1371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5" y="1106185"/>
            <a:ext cx="8431325" cy="549781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5EF7CD5-7D09-4010-B450-E5FE0198A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代碼表範疇</a:t>
            </a:r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3EAA189-AEF1-4FF4-B5FF-563AC973D409}"/>
              </a:ext>
            </a:extLst>
          </p:cNvPr>
          <p:cNvSpPr/>
          <p:nvPr/>
        </p:nvSpPr>
        <p:spPr>
          <a:xfrm>
            <a:off x="7741310" y="2036478"/>
            <a:ext cx="2081420" cy="19793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1903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M">
  <a:themeElements>
    <a:clrScheme name="CodeManagement_2006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odeManagement_200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FF0000"/>
          </a:solidFill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lang="zh-TW" altLang="en-US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CodeManagement_2006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IM" id="{A0F94E76-8C16-40E5-A3CE-55DB35D6768F}" vid="{7CE7B05B-110B-4092-A8E1-A6B726FA667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SIM</Template>
  <TotalTime>5469</TotalTime>
  <Words>107</Words>
  <Application>Microsoft Office PowerPoint</Application>
  <PresentationFormat>寬螢幕</PresentationFormat>
  <Paragraphs>31</Paragraphs>
  <Slides>23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2" baseType="lpstr">
      <vt:lpstr>細明體</vt:lpstr>
      <vt:lpstr>微軟正黑體</vt:lpstr>
      <vt:lpstr>新細明體</vt:lpstr>
      <vt:lpstr>Calibri</vt:lpstr>
      <vt:lpstr>Cooper Black</vt:lpstr>
      <vt:lpstr>Tahoma</vt:lpstr>
      <vt:lpstr>Trebuchet MS</vt:lpstr>
      <vt:lpstr>Wingdings</vt:lpstr>
      <vt:lpstr>SIM</vt:lpstr>
      <vt:lpstr>代碼管理模組</vt:lpstr>
      <vt:lpstr>模組簡介</vt:lpstr>
      <vt:lpstr>代碼管理模組 - 概覽</vt:lpstr>
      <vt:lpstr>代碼傳送</vt:lpstr>
      <vt:lpstr>代碼傳送</vt:lpstr>
      <vt:lpstr>代碼管理 &gt; 編修</vt:lpstr>
      <vt:lpstr>代碼管理 &gt; 編修</vt:lpstr>
      <vt:lpstr>代碼表類別</vt:lpstr>
      <vt:lpstr>代碼表範疇</vt:lpstr>
      <vt:lpstr>代碼管理 &gt; 編修</vt:lpstr>
      <vt:lpstr>代碼管理 &gt; 編修</vt:lpstr>
      <vt:lpstr>代碼管理 &gt; 編修</vt:lpstr>
      <vt:lpstr>代碼管理 &gt; 編修</vt:lpstr>
      <vt:lpstr>代碼管理 &gt; 編修</vt:lpstr>
      <vt:lpstr>代碼管理 &gt; 編修</vt:lpstr>
      <vt:lpstr>代碼管理 &gt; 編修</vt:lpstr>
      <vt:lpstr>代碼管理 &gt; 編修</vt:lpstr>
      <vt:lpstr>代碼管理 &gt; 編修</vt:lpstr>
      <vt:lpstr>代碼管理 &gt; 編修</vt:lpstr>
      <vt:lpstr>代碼管理 &gt; 報告</vt:lpstr>
      <vt:lpstr>代碼管理 &gt; 報告</vt:lpstr>
      <vt:lpstr>代碼管理 &gt; 資料互換</vt:lpstr>
      <vt:lpstr>完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EDB User</dc:creator>
  <cp:lastModifiedBy>LAW, Yuen-sum Jenny</cp:lastModifiedBy>
  <cp:revision>207</cp:revision>
  <dcterms:created xsi:type="dcterms:W3CDTF">2024-02-09T02:36:06Z</dcterms:created>
  <dcterms:modified xsi:type="dcterms:W3CDTF">2024-06-11T01:53:46Z</dcterms:modified>
</cp:coreProperties>
</file>